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8"/>
  </p:notesMasterIdLst>
  <p:handoutMasterIdLst>
    <p:handoutMasterId r:id="rId9"/>
  </p:handoutMasterIdLst>
  <p:sldIdLst>
    <p:sldId id="256" r:id="rId2"/>
    <p:sldId id="258" r:id="rId3"/>
    <p:sldId id="257"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4" autoAdjust="0"/>
    <p:restoredTop sz="94660"/>
  </p:normalViewPr>
  <p:slideViewPr>
    <p:cSldViewPr snapToGrid="0">
      <p:cViewPr varScale="1">
        <p:scale>
          <a:sx n="101" d="100"/>
          <a:sy n="101" d="100"/>
        </p:scale>
        <p:origin x="132" y="81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02CEB8-1592-4212-8FD1-A64497522874}" type="datetimeFigureOut">
              <a:rPr lang="en-US" smtClean="0"/>
              <a:t>12/12/2016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415FB7-869C-4F46-B4F6-EAD1981F487C}" type="slidenum">
              <a:rPr lang="en-US" smtClean="0"/>
              <a:t>‹#›</a:t>
            </a:fld>
            <a:endParaRPr lang="en-US" dirty="0"/>
          </a:p>
        </p:txBody>
      </p:sp>
    </p:spTree>
    <p:extLst>
      <p:ext uri="{BB962C8B-B14F-4D97-AF65-F5344CB8AC3E}">
        <p14:creationId xmlns:p14="http://schemas.microsoft.com/office/powerpoint/2010/main" val="2854185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34E91-478F-404B-8B42-62D627592BBA}" type="datetimeFigureOut">
              <a:rPr lang="en-US" smtClean="0"/>
              <a:t>12/12/2016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62B94-8555-4908-90C3-8D2D6FDDA46E}" type="slidenum">
              <a:rPr lang="en-US" smtClean="0"/>
              <a:t>‹#›</a:t>
            </a:fld>
            <a:endParaRPr lang="en-US" dirty="0"/>
          </a:p>
        </p:txBody>
      </p:sp>
    </p:spTree>
    <p:extLst>
      <p:ext uri="{BB962C8B-B14F-4D97-AF65-F5344CB8AC3E}">
        <p14:creationId xmlns:p14="http://schemas.microsoft.com/office/powerpoint/2010/main" val="333957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62B94-8555-4908-90C3-8D2D6FDDA46E}" type="slidenum">
              <a:rPr lang="en-US" smtClean="0"/>
              <a:t>1</a:t>
            </a:fld>
            <a:endParaRPr lang="en-US" dirty="0"/>
          </a:p>
        </p:txBody>
      </p:sp>
    </p:spTree>
    <p:extLst>
      <p:ext uri="{BB962C8B-B14F-4D97-AF65-F5344CB8AC3E}">
        <p14:creationId xmlns:p14="http://schemas.microsoft.com/office/powerpoint/2010/main" val="281529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62B94-8555-4908-90C3-8D2D6FDDA46E}" type="slidenum">
              <a:rPr lang="en-US" smtClean="0"/>
              <a:t>2</a:t>
            </a:fld>
            <a:endParaRPr lang="en-US" dirty="0"/>
          </a:p>
        </p:txBody>
      </p:sp>
    </p:spTree>
    <p:extLst>
      <p:ext uri="{BB962C8B-B14F-4D97-AF65-F5344CB8AC3E}">
        <p14:creationId xmlns:p14="http://schemas.microsoft.com/office/powerpoint/2010/main" val="402998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62B94-8555-4908-90C3-8D2D6FDDA46E}" type="slidenum">
              <a:rPr lang="en-US" smtClean="0"/>
              <a:t>3</a:t>
            </a:fld>
            <a:endParaRPr lang="en-US" dirty="0"/>
          </a:p>
        </p:txBody>
      </p:sp>
    </p:spTree>
    <p:extLst>
      <p:ext uri="{BB962C8B-B14F-4D97-AF65-F5344CB8AC3E}">
        <p14:creationId xmlns:p14="http://schemas.microsoft.com/office/powerpoint/2010/main" val="2641751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62B94-8555-4908-90C3-8D2D6FDDA46E}" type="slidenum">
              <a:rPr lang="en-US" smtClean="0"/>
              <a:t>4</a:t>
            </a:fld>
            <a:endParaRPr lang="en-US" dirty="0"/>
          </a:p>
        </p:txBody>
      </p:sp>
    </p:spTree>
    <p:extLst>
      <p:ext uri="{BB962C8B-B14F-4D97-AF65-F5344CB8AC3E}">
        <p14:creationId xmlns:p14="http://schemas.microsoft.com/office/powerpoint/2010/main" val="2236256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62B94-8555-4908-90C3-8D2D6FDDA46E}" type="slidenum">
              <a:rPr lang="en-US" smtClean="0"/>
              <a:t>5</a:t>
            </a:fld>
            <a:endParaRPr lang="en-US" dirty="0"/>
          </a:p>
        </p:txBody>
      </p:sp>
    </p:spTree>
    <p:extLst>
      <p:ext uri="{BB962C8B-B14F-4D97-AF65-F5344CB8AC3E}">
        <p14:creationId xmlns:p14="http://schemas.microsoft.com/office/powerpoint/2010/main" val="766610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62B94-8555-4908-90C3-8D2D6FDDA46E}" type="slidenum">
              <a:rPr lang="en-US" smtClean="0"/>
              <a:t>6</a:t>
            </a:fld>
            <a:endParaRPr lang="en-US" dirty="0"/>
          </a:p>
        </p:txBody>
      </p:sp>
    </p:spTree>
    <p:extLst>
      <p:ext uri="{BB962C8B-B14F-4D97-AF65-F5344CB8AC3E}">
        <p14:creationId xmlns:p14="http://schemas.microsoft.com/office/powerpoint/2010/main" val="179399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12/12/2016</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TRANSFORM</a:t>
            </a:r>
          </a:p>
        </p:txBody>
      </p:sp>
      <p:sp>
        <p:nvSpPr>
          <p:cNvPr id="3" name="Subtitle 2"/>
          <p:cNvSpPr>
            <a:spLocks noGrp="1"/>
          </p:cNvSpPr>
          <p:nvPr>
            <p:ph type="subTitle" idx="1"/>
          </p:nvPr>
        </p:nvSpPr>
        <p:spPr/>
        <p:txBody>
          <a:bodyPr/>
          <a:lstStyle/>
          <a:p>
            <a:r>
              <a:rPr lang="en-US" dirty="0"/>
              <a:t>Transforming Future by </a:t>
            </a:r>
            <a:r>
              <a:rPr lang="en-US" dirty="0" smtClean="0"/>
              <a:t>MIT and Tangible Media Group</a:t>
            </a:r>
            <a:endParaRPr lang="en-US" dirty="0"/>
          </a:p>
        </p:txBody>
      </p:sp>
    </p:spTree>
    <p:extLst>
      <p:ext uri="{BB962C8B-B14F-4D97-AF65-F5344CB8AC3E}">
        <p14:creationId xmlns:p14="http://schemas.microsoft.com/office/powerpoint/2010/main" val="1404236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
            </a:r>
          </a:p>
        </p:txBody>
      </p:sp>
      <p:pic>
        <p:nvPicPr>
          <p:cNvPr id="4" name="TRANSFORM - Amazing Technology Invented By MI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95513" y="1570344"/>
            <a:ext cx="7791450" cy="4382476"/>
          </a:xfrm>
        </p:spPr>
      </p:pic>
    </p:spTree>
    <p:extLst>
      <p:ext uri="{BB962C8B-B14F-4D97-AF65-F5344CB8AC3E}">
        <p14:creationId xmlns:p14="http://schemas.microsoft.com/office/powerpoint/2010/main" val="1765069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blipFill rotWithShape="1">
            <a:blip r:embed="rId3">
              <a:duotone>
                <a:schemeClr val="bg2">
                  <a:shade val="80000"/>
                  <a:lumMod val="80000"/>
                </a:schemeClr>
                <a:schemeClr val="bg2">
                  <a:tint val="98000"/>
                </a:schemeClr>
              </a:duotone>
            </a:blip>
            <a:stretch/>
          </a:blipFill>
          <a:ln>
            <a:noFill/>
          </a:ln>
          <a:effectLst/>
        </p:spPr>
      </p:sp>
      <p:pic>
        <p:nvPicPr>
          <p:cNvPr id="10" name="Picture 9"/>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7" name="Content Placeholder 6"/>
          <p:cNvPicPr>
            <a:picLocks noGrp="1" noChangeAspect="1"/>
          </p:cNvPicPr>
          <p:nvPr>
            <p:ph idx="1"/>
          </p:nvPr>
        </p:nvPicPr>
        <p:blipFill rotWithShape="1">
          <a:blip r:embed="rId5"/>
          <a:srcRect l="4600" r="16471" b="-4"/>
          <a:stretch/>
        </p:blipFill>
        <p:spPr>
          <a:xfrm>
            <a:off x="1046760" y="2129667"/>
            <a:ext cx="4065464" cy="3258006"/>
          </a:xfrm>
          <a:prstGeom prst="rect">
            <a:avLst/>
          </a:prstGeom>
        </p:spPr>
      </p:pic>
      <p:sp>
        <p:nvSpPr>
          <p:cNvPr id="2" name="Title 1"/>
          <p:cNvSpPr>
            <a:spLocks noGrp="1"/>
          </p:cNvSpPr>
          <p:nvPr>
            <p:ph type="title"/>
          </p:nvPr>
        </p:nvSpPr>
        <p:spPr>
          <a:xfrm>
            <a:off x="913795" y="609600"/>
            <a:ext cx="10353762" cy="970450"/>
          </a:xfrm>
        </p:spPr>
        <p:txBody>
          <a:bodyPr vert="horz" lIns="91440" tIns="45720" rIns="91440" bIns="45720" rtlCol="0" anchor="ctr">
            <a:normAutofit/>
          </a:bodyPr>
          <a:lstStyle/>
          <a:p>
            <a:r>
              <a:rPr lang="en-US" sz="4000" b="1" dirty="0"/>
              <a:t>TRANSFORM</a:t>
            </a:r>
          </a:p>
        </p:txBody>
      </p:sp>
      <p:sp>
        <p:nvSpPr>
          <p:cNvPr id="4" name="Text Placeholder 3"/>
          <p:cNvSpPr>
            <a:spLocks noGrp="1"/>
          </p:cNvSpPr>
          <p:nvPr>
            <p:ph type="body" sz="half" idx="2"/>
          </p:nvPr>
        </p:nvSpPr>
        <p:spPr>
          <a:xfrm>
            <a:off x="5722862" y="1732449"/>
            <a:ext cx="5546272" cy="4058751"/>
          </a:xfrm>
        </p:spPr>
        <p:txBody>
          <a:bodyPr vert="horz" lIns="91440" tIns="45720" rIns="91440" bIns="45720" rtlCol="0" anchor="ctr">
            <a:normAutofit/>
          </a:bodyPr>
          <a:lstStyle/>
          <a:p>
            <a:pPr marL="285750" indent="-285750" algn="l">
              <a:buFont typeface="Wingdings" panose="05000000000000000000" pitchFamily="2" charset="2"/>
              <a:buChar char="Ø"/>
            </a:pPr>
            <a:r>
              <a:rPr lang="en-US" b="1" dirty="0"/>
              <a:t>TRANSFORM fuses technology and design to celebrate its transformation from a piece of still furniture to a dynamic machine driven by the stream of data and energy. </a:t>
            </a:r>
          </a:p>
          <a:p>
            <a:pPr marL="285750" indent="-285750" algn="l">
              <a:buFont typeface="Wingdings" panose="05000000000000000000" pitchFamily="2" charset="2"/>
              <a:buChar char="Ø"/>
            </a:pPr>
            <a:r>
              <a:rPr lang="en-US" b="1" dirty="0"/>
              <a:t>Created by Professor Hiroshi Ishii and the Tangible Media Group from the MIT Media Lab, TRANSFORM aims to inspire viewers with unexpected transformations, as well as the aesthetics of the complex machine in motion.</a:t>
            </a:r>
          </a:p>
        </p:txBody>
      </p:sp>
    </p:spTree>
    <p:extLst>
      <p:ext uri="{BB962C8B-B14F-4D97-AF65-F5344CB8AC3E}">
        <p14:creationId xmlns:p14="http://schemas.microsoft.com/office/powerpoint/2010/main" val="4073976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alphaModFix amt="13000"/>
            <a:extLst/>
          </a:blip>
          <a:srcRect t="24613" b="37841"/>
          <a:stretch/>
        </p:blipFill>
        <p:spPr>
          <a:xfrm>
            <a:off x="20" y="10"/>
            <a:ext cx="12191980" cy="6857990"/>
          </a:xfrm>
          <a:prstGeom prst="rect">
            <a:avLst/>
          </a:prstGeom>
        </p:spPr>
      </p:pic>
      <p:sp>
        <p:nvSpPr>
          <p:cNvPr id="2" name="Title 1"/>
          <p:cNvSpPr>
            <a:spLocks noGrp="1"/>
          </p:cNvSpPr>
          <p:nvPr>
            <p:ph type="ctrTitle"/>
          </p:nvPr>
        </p:nvSpPr>
        <p:spPr>
          <a:xfrm>
            <a:off x="1370693" y="1769540"/>
            <a:ext cx="9440034" cy="1828801"/>
          </a:xfrm>
        </p:spPr>
        <p:txBody>
          <a:bodyPr>
            <a:normAutofit/>
          </a:bodyPr>
          <a:lstStyle/>
          <a:p>
            <a:r>
              <a:rPr lang="en-US" sz="6000" dirty="0"/>
              <a:t>TRANFORM WORKING</a:t>
            </a:r>
          </a:p>
        </p:txBody>
      </p:sp>
      <p:sp>
        <p:nvSpPr>
          <p:cNvPr id="3" name="Subtitle 2"/>
          <p:cNvSpPr>
            <a:spLocks noGrp="1"/>
          </p:cNvSpPr>
          <p:nvPr>
            <p:ph type="subTitle" idx="1"/>
          </p:nvPr>
        </p:nvSpPr>
        <p:spPr>
          <a:xfrm>
            <a:off x="1370693" y="3598339"/>
            <a:ext cx="9440034" cy="1049867"/>
          </a:xfrm>
        </p:spPr>
        <p:txBody>
          <a:bodyPr>
            <a:noAutofit/>
          </a:bodyPr>
          <a:lstStyle/>
          <a:p>
            <a:pPr marL="342900" indent="-342900">
              <a:lnSpc>
                <a:spcPct val="80000"/>
              </a:lnSpc>
              <a:buFont typeface="Arial" panose="020B0604020202020204" pitchFamily="34" charset="0"/>
              <a:buChar char="•"/>
            </a:pPr>
            <a:r>
              <a:rPr lang="en-US" sz="1400" dirty="0"/>
              <a:t>The work is comprised of three dynamic shape displays that move more than one thousand pins up and down in real-time to transform the tabletop into a dynamic tangible display. </a:t>
            </a:r>
          </a:p>
          <a:p>
            <a:pPr marL="342900" indent="-342900">
              <a:lnSpc>
                <a:spcPct val="80000"/>
              </a:lnSpc>
              <a:buFont typeface="Arial" panose="020B0604020202020204" pitchFamily="34" charset="0"/>
              <a:buChar char="•"/>
            </a:pPr>
            <a:r>
              <a:rPr lang="en-US" sz="1400" dirty="0"/>
              <a:t>The kinetic energy of the viewers, captured by a sensor, drives the wave motion represented by the dynamic pins. </a:t>
            </a:r>
            <a:endParaRPr lang="en-US" sz="1400" dirty="0" smtClean="0"/>
          </a:p>
          <a:p>
            <a:pPr marL="342900" indent="-342900">
              <a:lnSpc>
                <a:spcPct val="80000"/>
              </a:lnSpc>
              <a:buFont typeface="Arial" panose="020B0604020202020204" pitchFamily="34" charset="0"/>
              <a:buChar char="•"/>
            </a:pPr>
            <a:r>
              <a:rPr lang="en-US" sz="1400" dirty="0" smtClean="0"/>
              <a:t>These pins are made up of light weight </a:t>
            </a:r>
            <a:r>
              <a:rPr lang="en-US" sz="1400" dirty="0"/>
              <a:t> </a:t>
            </a:r>
            <a:r>
              <a:rPr lang="en-US" sz="1400" dirty="0" smtClean="0"/>
              <a:t>fibrous plastic that makes them unbreakable and also easily movable by the hydraulics.</a:t>
            </a:r>
            <a:endParaRPr lang="en-US" sz="1400" dirty="0"/>
          </a:p>
          <a:p>
            <a:pPr>
              <a:lnSpc>
                <a:spcPct val="80000"/>
              </a:lnSpc>
            </a:pPr>
            <a:endParaRPr lang="en-US" sz="1400" dirty="0"/>
          </a:p>
        </p:txBody>
      </p:sp>
    </p:spTree>
    <p:extLst>
      <p:ext uri="{BB962C8B-B14F-4D97-AF65-F5344CB8AC3E}">
        <p14:creationId xmlns:p14="http://schemas.microsoft.com/office/powerpoint/2010/main" val="741503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6171" r="19332" b="-1"/>
          <a:stretch/>
        </p:blipFill>
        <p:spPr>
          <a:xfrm>
            <a:off x="7620351" y="10"/>
            <a:ext cx="4571649" cy="6857990"/>
          </a:xfrm>
          <a:prstGeom prst="rect">
            <a:avLst/>
          </a:prstGeom>
        </p:spPr>
      </p:pic>
      <p:pic>
        <p:nvPicPr>
          <p:cNvPr id="6" name="Picture 5"/>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2" name="Title 1"/>
          <p:cNvSpPr>
            <a:spLocks noGrp="1"/>
          </p:cNvSpPr>
          <p:nvPr>
            <p:ph type="title"/>
          </p:nvPr>
        </p:nvSpPr>
        <p:spPr>
          <a:xfrm>
            <a:off x="913795" y="609600"/>
            <a:ext cx="5978072" cy="970450"/>
          </a:xfrm>
        </p:spPr>
        <p:txBody>
          <a:bodyPr>
            <a:normAutofit/>
          </a:bodyPr>
          <a:lstStyle/>
          <a:p>
            <a:r>
              <a:rPr lang="en-US" sz="3700" dirty="0"/>
              <a:t>Major TRANSFORM Uses</a:t>
            </a:r>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t>It serves many purpose one of the major purpose being a dynamic table which changes it shape and usage according to user preferences</a:t>
            </a:r>
            <a:r>
              <a:rPr lang="en-US" dirty="0" smtClean="0"/>
              <a:t>. </a:t>
            </a:r>
            <a:endParaRPr lang="en-US" dirty="0"/>
          </a:p>
          <a:p>
            <a:r>
              <a:rPr lang="en-US" dirty="0"/>
              <a:t>It acts as a temporary 3D builder decreasing the amount of other devices used on a table like pen stand, tablet stands etc.</a:t>
            </a:r>
          </a:p>
          <a:p>
            <a:r>
              <a:rPr lang="en-US" dirty="0"/>
              <a:t>Its real-time changes enables it to be accessed from different location just like cloud.</a:t>
            </a:r>
          </a:p>
          <a:p>
            <a:r>
              <a:rPr lang="en-US" dirty="0"/>
              <a:t>Other than being a multi functional table it is also a beautiful and a sturdy table.</a:t>
            </a:r>
          </a:p>
          <a:p>
            <a:endParaRPr lang="en-US" dirty="0"/>
          </a:p>
        </p:txBody>
      </p:sp>
    </p:spTree>
    <p:extLst>
      <p:ext uri="{BB962C8B-B14F-4D97-AF65-F5344CB8AC3E}">
        <p14:creationId xmlns:p14="http://schemas.microsoft.com/office/powerpoint/2010/main" val="3976412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Possibilities for TRANFORM</a:t>
            </a:r>
          </a:p>
        </p:txBody>
      </p:sp>
      <p:sp>
        <p:nvSpPr>
          <p:cNvPr id="3" name="Text Placeholder 2"/>
          <p:cNvSpPr>
            <a:spLocks noGrp="1"/>
          </p:cNvSpPr>
          <p:nvPr>
            <p:ph type="body" idx="1"/>
          </p:nvPr>
        </p:nvSpPr>
        <p:spPr/>
        <p:txBody>
          <a:bodyPr>
            <a:normAutofit lnSpcReduction="10000"/>
          </a:bodyPr>
          <a:lstStyle/>
          <a:p>
            <a:pPr marL="342900" indent="-342900">
              <a:buFont typeface="Arial" panose="020B0604020202020204" pitchFamily="34" charset="0"/>
              <a:buChar char="•"/>
            </a:pPr>
            <a:r>
              <a:rPr lang="en-US" dirty="0" smtClean="0"/>
              <a:t>Cheaper and faster temporary 3D.</a:t>
            </a:r>
          </a:p>
          <a:p>
            <a:pPr marL="342900" indent="-342900">
              <a:buFont typeface="Arial" panose="020B0604020202020204" pitchFamily="34" charset="0"/>
              <a:buChar char="•"/>
            </a:pPr>
            <a:r>
              <a:rPr lang="en-US" dirty="0" smtClean="0"/>
              <a:t>It can collaborate with phone and can help in making 3D projector screen.</a:t>
            </a:r>
            <a:endParaRPr lang="en-US" dirty="0"/>
          </a:p>
          <a:p>
            <a:pPr marL="342900" indent="-342900">
              <a:buFont typeface="Arial" panose="020B0604020202020204" pitchFamily="34" charset="0"/>
              <a:buChar char="•"/>
            </a:pPr>
            <a:r>
              <a:rPr lang="en-US" dirty="0"/>
              <a:t>Its Nano scale can make it easily portable, small and can replace many furniture which can be changed in a house or an office.</a:t>
            </a:r>
          </a:p>
        </p:txBody>
      </p:sp>
    </p:spTree>
    <p:extLst>
      <p:ext uri="{BB962C8B-B14F-4D97-AF65-F5344CB8AC3E}">
        <p14:creationId xmlns:p14="http://schemas.microsoft.com/office/powerpoint/2010/main" val="10726225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115</TotalTime>
  <Words>172</Words>
  <Application>Microsoft Office PowerPoint</Application>
  <PresentationFormat>Widescreen</PresentationFormat>
  <Paragraphs>25</Paragraphs>
  <Slides>6</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Calisto MT</vt:lpstr>
      <vt:lpstr>Trebuchet MS</vt:lpstr>
      <vt:lpstr>Wingdings</vt:lpstr>
      <vt:lpstr>Wingdings 2</vt:lpstr>
      <vt:lpstr>Slate</vt:lpstr>
      <vt:lpstr>TRANSFORM</vt:lpstr>
      <vt:lpstr>TRANSFORM</vt:lpstr>
      <vt:lpstr>TRANSFORM</vt:lpstr>
      <vt:lpstr>TRANFORM WORKING</vt:lpstr>
      <vt:lpstr>Major TRANSFORM Uses</vt:lpstr>
      <vt:lpstr>Future Possibilities for TRANFORM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dc:title>
  <dc:creator>Karmit Patel KP</dc:creator>
  <cp:lastModifiedBy>Patel, Karmit</cp:lastModifiedBy>
  <cp:revision>12</cp:revision>
  <dcterms:created xsi:type="dcterms:W3CDTF">2016-12-12T01:43:05Z</dcterms:created>
  <dcterms:modified xsi:type="dcterms:W3CDTF">2016-12-12T17:56:56Z</dcterms:modified>
</cp:coreProperties>
</file>